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9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7" r:id="rId36"/>
    <p:sldId id="337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4869" autoAdjust="0"/>
  </p:normalViewPr>
  <p:slideViewPr>
    <p:cSldViewPr snapToGrid="0" snapToObjects="1">
      <p:cViewPr>
        <p:scale>
          <a:sx n="150" d="100"/>
          <a:sy n="150" d="100"/>
        </p:scale>
        <p:origin x="-344" y="-2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refactoring.com/catalog/replaceConditionalWithVisit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</a:t>
            </a:r>
            <a:r>
              <a:rPr lang="en-US" dirty="0" smtClean="0">
                <a:solidFill>
                  <a:schemeClr val="bg1"/>
                </a:solidFill>
              </a:rPr>
              <a:t>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</a:t>
            </a:r>
            <a:r>
              <a:rPr lang="en-GB" dirty="0" smtClean="0">
                <a:solidFill>
                  <a:schemeClr val="bg1"/>
                </a:solidFill>
              </a:rPr>
              <a:t>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12942</TotalTime>
  <Words>482</Words>
  <Application>Microsoft Macintosh PowerPoint</Application>
  <PresentationFormat>On-screen Show (4:3)</PresentationFormat>
  <Paragraphs>137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349</cp:revision>
  <dcterms:created xsi:type="dcterms:W3CDTF">2015-09-22T11:57:21Z</dcterms:created>
  <dcterms:modified xsi:type="dcterms:W3CDTF">2018-01-07T07:40:44Z</dcterms:modified>
</cp:coreProperties>
</file>